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65" r:id="rId4"/>
    <p:sldId id="258" r:id="rId5"/>
    <p:sldId id="259" r:id="rId6"/>
    <p:sldId id="260" r:id="rId7"/>
    <p:sldId id="268" r:id="rId8"/>
    <p:sldId id="256" r:id="rId9"/>
    <p:sldId id="261" r:id="rId10"/>
    <p:sldId id="262" r:id="rId11"/>
    <p:sldId id="263" r:id="rId12"/>
    <p:sldId id="270" r:id="rId13"/>
    <p:sldId id="264" r:id="rId14"/>
    <p:sldId id="266" r:id="rId15"/>
    <p:sldId id="267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6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4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1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9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9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0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3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3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4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36963-CFD4-41AF-9D98-A7CB4833209C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85E7C-9B50-4769-A933-95FC43773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1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Adjective Endings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8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wünsche</a:t>
            </a:r>
            <a:r>
              <a:rPr lang="en-US" sz="6000" dirty="0" smtClean="0"/>
              <a:t> </a:t>
            </a:r>
            <a:r>
              <a:rPr lang="en-US" sz="6000" dirty="0" err="1" smtClean="0"/>
              <a:t>mir</a:t>
            </a:r>
            <a:r>
              <a:rPr lang="en-US" sz="6000" dirty="0" smtClean="0"/>
              <a:t> mal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schön</a:t>
            </a:r>
            <a:r>
              <a:rPr lang="en-US" sz="6000" dirty="0" smtClean="0"/>
              <a:t>____ </a:t>
            </a:r>
            <a:r>
              <a:rPr lang="en-US" sz="6000" dirty="0" err="1" smtClean="0"/>
              <a:t>Haus</a:t>
            </a:r>
            <a:r>
              <a:rPr lang="en-US" sz="6000" dirty="0" smtClean="0"/>
              <a:t> (n.) </a:t>
            </a:r>
            <a:r>
              <a:rPr lang="en-US" sz="6000" dirty="0" err="1" smtClean="0"/>
              <a:t>mit</a:t>
            </a:r>
            <a:r>
              <a:rPr lang="en-US" sz="6000" dirty="0" smtClean="0"/>
              <a:t>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groß</a:t>
            </a:r>
            <a:r>
              <a:rPr lang="en-US" sz="6000" dirty="0" smtClean="0"/>
              <a:t>____ </a:t>
            </a:r>
            <a:r>
              <a:rPr lang="en-US" sz="6000" dirty="0" err="1" smtClean="0"/>
              <a:t>Garten</a:t>
            </a:r>
            <a:r>
              <a:rPr lang="en-US" sz="6000" dirty="0" smtClean="0"/>
              <a:t> (m).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2098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X 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es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505200" y="3124200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 smtClean="0">
                <a:solidFill>
                  <a:srgbClr val="FF0000"/>
                </a:solidFill>
              </a:rPr>
              <a:t>em</a:t>
            </a:r>
            <a:r>
              <a:rPr lang="en-US" sz="8000" dirty="0" smtClean="0">
                <a:solidFill>
                  <a:srgbClr val="FF0000"/>
                </a:solidFill>
              </a:rPr>
              <a:t>    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741" y="51547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weiß</a:t>
            </a:r>
            <a:r>
              <a:rPr lang="en-US" sz="6000" dirty="0" smtClean="0"/>
              <a:t>, </a:t>
            </a:r>
            <a:r>
              <a:rPr lang="en-US" sz="6000" dirty="0" err="1" smtClean="0"/>
              <a:t>ihr</a:t>
            </a:r>
            <a:r>
              <a:rPr lang="en-US" sz="6000" dirty="0" smtClean="0"/>
              <a:t> </a:t>
            </a:r>
            <a:r>
              <a:rPr lang="en-US" sz="6000" dirty="0" err="1" smtClean="0"/>
              <a:t>habt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smtClean="0"/>
              <a:t>d____ </a:t>
            </a:r>
            <a:r>
              <a:rPr lang="en-US" sz="6000" dirty="0" err="1" smtClean="0"/>
              <a:t>größt</a:t>
            </a:r>
            <a:r>
              <a:rPr lang="en-US" sz="6000" dirty="0" smtClean="0"/>
              <a:t>____ </a:t>
            </a:r>
            <a:r>
              <a:rPr lang="en-US" sz="6000" dirty="0" err="1" smtClean="0"/>
              <a:t>Garten</a:t>
            </a:r>
            <a:r>
              <a:rPr lang="en-US" sz="6000" dirty="0" smtClean="0"/>
              <a:t> (m.) </a:t>
            </a:r>
            <a:r>
              <a:rPr lang="en-US" sz="6000" dirty="0" err="1" smtClean="0"/>
              <a:t>aber</a:t>
            </a:r>
            <a:r>
              <a:rPr lang="en-US" sz="6000" dirty="0" smtClean="0"/>
              <a:t> </a:t>
            </a:r>
            <a:r>
              <a:rPr lang="en-US" sz="6000" dirty="0" err="1" smtClean="0"/>
              <a:t>dafür</a:t>
            </a:r>
            <a:r>
              <a:rPr lang="en-US" sz="6000" dirty="0" smtClean="0"/>
              <a:t> </a:t>
            </a:r>
            <a:r>
              <a:rPr lang="en-US" sz="6000" dirty="0" err="1" smtClean="0"/>
              <a:t>haben</a:t>
            </a:r>
            <a:r>
              <a:rPr lang="en-US" sz="6000" dirty="0" smtClean="0"/>
              <a:t> </a:t>
            </a:r>
            <a:r>
              <a:rPr lang="en-US" sz="6000" dirty="0" err="1" smtClean="0"/>
              <a:t>wir</a:t>
            </a:r>
            <a:r>
              <a:rPr lang="en-US" sz="6000" dirty="0" smtClean="0"/>
              <a:t>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viel</a:t>
            </a:r>
            <a:r>
              <a:rPr lang="en-US" sz="6000" dirty="0" smtClean="0"/>
              <a:t> </a:t>
            </a:r>
            <a:r>
              <a:rPr lang="en-US" sz="6000" dirty="0" err="1" smtClean="0"/>
              <a:t>größer</a:t>
            </a:r>
            <a:r>
              <a:rPr lang="en-US" sz="6000" dirty="0" smtClean="0"/>
              <a:t>____ </a:t>
            </a:r>
            <a:r>
              <a:rPr lang="en-US" sz="6000" dirty="0" err="1" smtClean="0"/>
              <a:t>Haus</a:t>
            </a:r>
            <a:r>
              <a:rPr lang="en-US" sz="6000" dirty="0"/>
              <a:t> </a:t>
            </a:r>
            <a:r>
              <a:rPr lang="en-US" sz="6000" dirty="0" smtClean="0"/>
              <a:t>(n.).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8288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en          </a:t>
            </a:r>
            <a:r>
              <a:rPr lang="en-US" sz="8000" dirty="0" err="1" smtClean="0">
                <a:solidFill>
                  <a:srgbClr val="FF0000"/>
                </a:solidFill>
              </a:rPr>
              <a:t>en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3711389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>
                <a:solidFill>
                  <a:srgbClr val="FF0000"/>
                </a:solidFill>
              </a:rPr>
              <a:t>X</a:t>
            </a:r>
            <a:r>
              <a:rPr lang="en-US" sz="8000" dirty="0" smtClean="0">
                <a:solidFill>
                  <a:srgbClr val="FF0000"/>
                </a:solidFill>
              </a:rPr>
              <a:t>        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es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Wir</a:t>
            </a:r>
            <a:r>
              <a:rPr lang="en-US" sz="6000" dirty="0" smtClean="0"/>
              <a:t> </a:t>
            </a:r>
            <a:r>
              <a:rPr lang="en-US" sz="6000" dirty="0" err="1" smtClean="0"/>
              <a:t>wünschen</a:t>
            </a:r>
            <a:r>
              <a:rPr lang="en-US" sz="6000" dirty="0" smtClean="0"/>
              <a:t> </a:t>
            </a:r>
            <a:r>
              <a:rPr lang="en-US" sz="6000" dirty="0" err="1" smtClean="0"/>
              <a:t>uns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sauber</a:t>
            </a:r>
            <a:r>
              <a:rPr lang="en-US" sz="6000" dirty="0" smtClean="0"/>
              <a:t> ____ </a:t>
            </a:r>
            <a:r>
              <a:rPr lang="en-US" sz="6000" dirty="0" err="1" smtClean="0"/>
              <a:t>Umwelt</a:t>
            </a:r>
            <a:r>
              <a:rPr lang="en-US" sz="6000" dirty="0" smtClean="0"/>
              <a:t> (f.) </a:t>
            </a:r>
            <a:r>
              <a:rPr lang="en-US" sz="6000" dirty="0" err="1" smtClean="0"/>
              <a:t>für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err="1" smtClean="0"/>
              <a:t>unser</a:t>
            </a:r>
            <a:r>
              <a:rPr lang="en-US" sz="6000" dirty="0" smtClean="0"/>
              <a:t>____ </a:t>
            </a:r>
            <a:r>
              <a:rPr lang="en-US" sz="6000" dirty="0" err="1" smtClean="0"/>
              <a:t>zukunftig</a:t>
            </a:r>
            <a:r>
              <a:rPr lang="en-US" sz="6000" dirty="0" smtClean="0"/>
              <a:t>____ Kinder (</a:t>
            </a:r>
            <a:r>
              <a:rPr lang="en-US" sz="6000" dirty="0" err="1" smtClean="0"/>
              <a:t>pl</a:t>
            </a:r>
            <a:r>
              <a:rPr lang="en-US" sz="6000" dirty="0" smtClean="0"/>
              <a:t>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2224" y="17526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e</a:t>
            </a:r>
            <a:r>
              <a:rPr lang="en-US" sz="8000" dirty="0" smtClean="0">
                <a:solidFill>
                  <a:srgbClr val="FF0000"/>
                </a:solidFill>
              </a:rPr>
              <a:t>  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133600" y="3581400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>
                <a:solidFill>
                  <a:srgbClr val="FF0000"/>
                </a:solidFill>
              </a:rPr>
              <a:t>e</a:t>
            </a:r>
            <a:r>
              <a:rPr lang="en-US" sz="8000" dirty="0" smtClean="0">
                <a:solidFill>
                  <a:srgbClr val="FF0000"/>
                </a:solidFill>
              </a:rPr>
              <a:t>             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Meine</a:t>
            </a:r>
            <a:r>
              <a:rPr lang="en-US" sz="6000" dirty="0" smtClean="0"/>
              <a:t> </a:t>
            </a:r>
            <a:r>
              <a:rPr lang="en-US" sz="6000" dirty="0" err="1" smtClean="0"/>
              <a:t>Tante</a:t>
            </a:r>
            <a:r>
              <a:rPr lang="en-US" sz="6000" dirty="0" smtClean="0"/>
              <a:t> hat </a:t>
            </a:r>
            <a:br>
              <a:rPr lang="en-US" sz="6000" dirty="0" smtClean="0"/>
            </a:b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schön</a:t>
            </a:r>
            <a:r>
              <a:rPr lang="en-US" sz="6000" dirty="0" smtClean="0"/>
              <a:t>____ </a:t>
            </a:r>
            <a:r>
              <a:rPr lang="en-US" sz="6000" dirty="0" err="1" smtClean="0"/>
              <a:t>Wohnung</a:t>
            </a:r>
            <a:r>
              <a:rPr lang="en-US" sz="6000" dirty="0" smtClean="0"/>
              <a:t> (f.) in </a:t>
            </a:r>
            <a:br>
              <a:rPr lang="en-US" sz="6000" dirty="0" smtClean="0"/>
            </a:br>
            <a:r>
              <a:rPr lang="en-US" sz="6000" dirty="0" smtClean="0"/>
              <a:t>d____ </a:t>
            </a:r>
            <a:r>
              <a:rPr lang="en-US" sz="6000" dirty="0" err="1" smtClean="0"/>
              <a:t>ruhig</a:t>
            </a:r>
            <a:r>
              <a:rPr lang="en-US" sz="6000" dirty="0" smtClean="0"/>
              <a:t>____ </a:t>
            </a:r>
            <a:r>
              <a:rPr lang="en-US" sz="6000" dirty="0" err="1" smtClean="0"/>
              <a:t>Umgebung</a:t>
            </a:r>
            <a:r>
              <a:rPr lang="en-US" sz="6000" dirty="0" smtClean="0"/>
              <a:t> (f.) von Stuttgart.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2954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e</a:t>
            </a:r>
            <a:r>
              <a:rPr lang="en-US" sz="8000" dirty="0" smtClean="0">
                <a:solidFill>
                  <a:srgbClr val="FF0000"/>
                </a:solidFill>
              </a:rPr>
              <a:t> 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57400" y="3088341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 smtClean="0">
                <a:solidFill>
                  <a:srgbClr val="FF0000"/>
                </a:solidFill>
              </a:rPr>
              <a:t>er</a:t>
            </a:r>
            <a:r>
              <a:rPr lang="en-US" sz="8000" dirty="0" smtClean="0">
                <a:solidFill>
                  <a:srgbClr val="FF0000"/>
                </a:solidFill>
              </a:rPr>
              <a:t>      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en-US" sz="8000" dirty="0" smtClean="0">
                <a:solidFill>
                  <a:srgbClr val="FF0000"/>
                </a:solidFill>
              </a:rPr>
              <a:t>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Du hast d____ </a:t>
            </a:r>
            <a:r>
              <a:rPr lang="en-US" sz="6000" dirty="0" err="1" smtClean="0"/>
              <a:t>neust</a:t>
            </a:r>
            <a:r>
              <a:rPr lang="en-US" sz="6000" dirty="0" smtClean="0"/>
              <a:t>____ </a:t>
            </a:r>
            <a:r>
              <a:rPr lang="en-US" sz="6000" dirty="0" err="1" smtClean="0"/>
              <a:t>Wagen</a:t>
            </a:r>
            <a:r>
              <a:rPr lang="en-US" sz="6000" dirty="0" smtClean="0"/>
              <a:t> (m.),</a:t>
            </a:r>
            <a:br>
              <a:rPr lang="en-US" sz="6000" dirty="0" smtClean="0"/>
            </a:b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viel</a:t>
            </a:r>
            <a:r>
              <a:rPr lang="en-US" sz="6000" dirty="0" smtClean="0"/>
              <a:t> </a:t>
            </a:r>
            <a:r>
              <a:rPr lang="en-US" sz="6000" dirty="0" err="1" smtClean="0"/>
              <a:t>besser</a:t>
            </a:r>
            <a:r>
              <a:rPr lang="en-US" sz="6000" dirty="0" smtClean="0"/>
              <a:t>____ Auto (n.) </a:t>
            </a:r>
            <a:r>
              <a:rPr lang="en-US" sz="6000" dirty="0" err="1" smtClean="0"/>
              <a:t>als</a:t>
            </a:r>
            <a:r>
              <a:rPr lang="en-US" sz="6000" dirty="0" smtClean="0"/>
              <a:t> </a:t>
            </a:r>
            <a:r>
              <a:rPr lang="en-US" sz="6000" dirty="0" err="1" smtClean="0"/>
              <a:t>ich</a:t>
            </a:r>
            <a:r>
              <a:rPr lang="en-US" sz="6000" dirty="0" smtClean="0"/>
              <a:t>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56429" y="1295400"/>
            <a:ext cx="5679141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en           </a:t>
            </a:r>
            <a:r>
              <a:rPr lang="en-US" sz="8000" dirty="0" err="1" smtClean="0">
                <a:solidFill>
                  <a:srgbClr val="FF0000"/>
                </a:solidFill>
              </a:rPr>
              <a:t>en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124200"/>
            <a:ext cx="73152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smtClean="0">
                <a:solidFill>
                  <a:srgbClr val="FF0000"/>
                </a:solidFill>
              </a:rPr>
              <a:t>X       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es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wünsche</a:t>
            </a:r>
            <a:r>
              <a:rPr lang="en-US" sz="6000" dirty="0" smtClean="0"/>
              <a:t> </a:t>
            </a:r>
            <a:r>
              <a:rPr lang="en-US" sz="6000" dirty="0" err="1" smtClean="0"/>
              <a:t>mir</a:t>
            </a:r>
            <a:r>
              <a:rPr lang="en-US" sz="6000" dirty="0" smtClean="0"/>
              <a:t> mal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schön</a:t>
            </a:r>
            <a:r>
              <a:rPr lang="en-US" sz="6000" dirty="0" smtClean="0"/>
              <a:t>____ </a:t>
            </a:r>
            <a:r>
              <a:rPr lang="en-US" sz="6000" dirty="0" err="1" smtClean="0"/>
              <a:t>Haus</a:t>
            </a:r>
            <a:r>
              <a:rPr lang="en-US" sz="6000" dirty="0" smtClean="0"/>
              <a:t> (n.) </a:t>
            </a:r>
            <a:r>
              <a:rPr lang="en-US" sz="6000" dirty="0" err="1" smtClean="0"/>
              <a:t>mit</a:t>
            </a:r>
            <a:r>
              <a:rPr lang="en-US" sz="6000" dirty="0" smtClean="0"/>
              <a:t>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groß</a:t>
            </a:r>
            <a:r>
              <a:rPr lang="en-US" sz="6000" dirty="0" smtClean="0"/>
              <a:t>____ </a:t>
            </a:r>
            <a:r>
              <a:rPr lang="en-US" sz="6000" dirty="0" err="1" smtClean="0"/>
              <a:t>Garten</a:t>
            </a:r>
            <a:r>
              <a:rPr lang="en-US" sz="6000" dirty="0" smtClean="0"/>
              <a:t> (m).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2098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X 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es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505200" y="3124200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 smtClean="0">
                <a:solidFill>
                  <a:srgbClr val="FF0000"/>
                </a:solidFill>
              </a:rPr>
              <a:t>em</a:t>
            </a:r>
            <a:r>
              <a:rPr lang="en-US" sz="8000" dirty="0" smtClean="0">
                <a:solidFill>
                  <a:srgbClr val="FF0000"/>
                </a:solidFill>
              </a:rPr>
              <a:t>    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0"/>
            <a:ext cx="9296400" cy="6019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D____ </a:t>
            </a:r>
            <a:r>
              <a:rPr lang="en-US" sz="6000" dirty="0" err="1" smtClean="0"/>
              <a:t>teuer</a:t>
            </a:r>
            <a:r>
              <a:rPr lang="en-US" sz="6000" dirty="0" smtClean="0"/>
              <a:t>____ </a:t>
            </a:r>
            <a:r>
              <a:rPr lang="en-US" sz="6000" dirty="0" err="1" smtClean="0"/>
              <a:t>Motorrad</a:t>
            </a:r>
            <a:r>
              <a:rPr lang="en-US" sz="6000" dirty="0" smtClean="0"/>
              <a:t> (n.) </a:t>
            </a:r>
            <a:r>
              <a:rPr lang="en-US" sz="6000" dirty="0" err="1" smtClean="0"/>
              <a:t>ist</a:t>
            </a:r>
            <a:r>
              <a:rPr lang="en-US" sz="6000" dirty="0" smtClean="0"/>
              <a:t> super, </a:t>
            </a:r>
            <a:r>
              <a:rPr lang="en-US" sz="6000" dirty="0" err="1" smtClean="0"/>
              <a:t>aber</a:t>
            </a:r>
            <a:r>
              <a:rPr lang="en-US" sz="6000" dirty="0" smtClean="0"/>
              <a:t> </a:t>
            </a:r>
            <a:r>
              <a:rPr lang="en-US" sz="6000" dirty="0" err="1" smtClean="0"/>
              <a:t>nicht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smtClean="0"/>
              <a:t>so </a:t>
            </a:r>
            <a:r>
              <a:rPr lang="en-US" sz="6000" dirty="0" err="1" smtClean="0"/>
              <a:t>schnell</a:t>
            </a:r>
            <a:r>
              <a:rPr lang="en-US" sz="6000" dirty="0" smtClean="0"/>
              <a:t> </a:t>
            </a:r>
            <a:r>
              <a:rPr lang="en-US" sz="6000" dirty="0" err="1" smtClean="0"/>
              <a:t>wie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err="1" smtClean="0"/>
              <a:t>mein</a:t>
            </a:r>
            <a:r>
              <a:rPr lang="en-US" sz="6000" dirty="0" smtClean="0"/>
              <a:t>____ toll____ Auto (n.).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as           e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69894" y="4038600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>
                <a:solidFill>
                  <a:srgbClr val="FF0000"/>
                </a:solidFill>
              </a:rPr>
              <a:t>X</a:t>
            </a:r>
            <a:r>
              <a:rPr lang="en-US" sz="8000" dirty="0" smtClean="0">
                <a:solidFill>
                  <a:srgbClr val="FF0000"/>
                </a:solidFill>
              </a:rPr>
              <a:t>          </a:t>
            </a:r>
            <a:r>
              <a:rPr lang="en-US" sz="8000" dirty="0" err="1" smtClean="0">
                <a:solidFill>
                  <a:srgbClr val="FF0000"/>
                </a:solidFill>
              </a:rPr>
              <a:t>es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7315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Er</a:t>
            </a:r>
            <a:r>
              <a:rPr lang="en-US" sz="6000" dirty="0" smtClean="0"/>
              <a:t> </a:t>
            </a:r>
            <a:r>
              <a:rPr lang="en-US" sz="6000" dirty="0" err="1" smtClean="0"/>
              <a:t>wünscht</a:t>
            </a:r>
            <a:r>
              <a:rPr lang="en-US" sz="6000" dirty="0" smtClean="0"/>
              <a:t> </a:t>
            </a:r>
            <a:r>
              <a:rPr lang="en-US" sz="6000" dirty="0" err="1" smtClean="0"/>
              <a:t>sich</a:t>
            </a:r>
            <a:r>
              <a:rPr lang="en-US" sz="6000" dirty="0" smtClean="0"/>
              <a:t>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teuer</a:t>
            </a:r>
            <a:r>
              <a:rPr lang="en-US" sz="6000" dirty="0" smtClean="0"/>
              <a:t>____ </a:t>
            </a:r>
            <a:r>
              <a:rPr lang="en-US" sz="6000" dirty="0" err="1" smtClean="0"/>
              <a:t>Wohnwagen</a:t>
            </a:r>
            <a:r>
              <a:rPr lang="en-US" sz="6000" dirty="0" smtClean="0"/>
              <a:t> (m.)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6670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e</a:t>
            </a:r>
            <a:r>
              <a:rPr lang="en-US" sz="8000" dirty="0" smtClean="0">
                <a:solidFill>
                  <a:srgbClr val="FF0000"/>
                </a:solidFill>
              </a:rPr>
              <a:t>n          </a:t>
            </a:r>
            <a:r>
              <a:rPr lang="en-US" sz="8000" dirty="0" err="1" smtClean="0">
                <a:solidFill>
                  <a:srgbClr val="FF0000"/>
                </a:solidFill>
              </a:rPr>
              <a:t>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lebe</a:t>
            </a:r>
            <a:r>
              <a:rPr lang="en-US" sz="6000" dirty="0" smtClean="0"/>
              <a:t> </a:t>
            </a:r>
            <a:r>
              <a:rPr lang="en-US" sz="6000" dirty="0" err="1" smtClean="0"/>
              <a:t>lieber</a:t>
            </a:r>
            <a:r>
              <a:rPr lang="en-US" sz="6000" dirty="0" smtClean="0"/>
              <a:t> in </a:t>
            </a:r>
            <a:br>
              <a:rPr lang="en-US" sz="6000" dirty="0" smtClean="0"/>
            </a:b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klein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Wohnung</a:t>
            </a:r>
            <a:r>
              <a:rPr lang="en-US" sz="6000" dirty="0" smtClean="0"/>
              <a:t> (f.) in </a:t>
            </a:r>
            <a:br>
              <a:rPr lang="en-US" sz="6000" dirty="0" smtClean="0"/>
            </a:br>
            <a:r>
              <a:rPr lang="en-US" sz="6000" dirty="0" smtClean="0"/>
              <a:t>d____ </a:t>
            </a:r>
            <a:r>
              <a:rPr lang="en-US" sz="6000" dirty="0" err="1" smtClean="0"/>
              <a:t>groß</a:t>
            </a:r>
            <a:r>
              <a:rPr lang="en-US" sz="6000" dirty="0" smtClean="0"/>
              <a:t>____ </a:t>
            </a:r>
            <a:r>
              <a:rPr lang="en-US" sz="6000" dirty="0" err="1" smtClean="0"/>
              <a:t>Stadt</a:t>
            </a:r>
            <a:r>
              <a:rPr lang="en-US" sz="6000" dirty="0" smtClean="0"/>
              <a:t> (f.).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22098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er</a:t>
            </a:r>
            <a:r>
              <a:rPr lang="en-US" sz="8000" dirty="0" smtClean="0">
                <a:solidFill>
                  <a:srgbClr val="FF0000"/>
                </a:solidFill>
              </a:rPr>
              <a:t>          en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4016188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 smtClean="0">
                <a:solidFill>
                  <a:srgbClr val="FF0000"/>
                </a:solidFill>
              </a:rPr>
              <a:t>er</a:t>
            </a:r>
            <a:r>
              <a:rPr lang="en-US" sz="8000" dirty="0" smtClean="0">
                <a:solidFill>
                  <a:srgbClr val="FF0000"/>
                </a:solidFill>
              </a:rPr>
              <a:t>      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wünsche</a:t>
            </a:r>
            <a:r>
              <a:rPr lang="en-US" sz="6000" dirty="0" smtClean="0"/>
              <a:t> </a:t>
            </a:r>
            <a:r>
              <a:rPr lang="en-US" sz="6000" dirty="0" err="1" smtClean="0"/>
              <a:t>mir</a:t>
            </a:r>
            <a:r>
              <a:rPr lang="en-US" sz="6000" dirty="0" smtClean="0"/>
              <a:t> mal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toll____ Job (m.) </a:t>
            </a:r>
            <a:r>
              <a:rPr lang="en-US" sz="6000" dirty="0" err="1" smtClean="0"/>
              <a:t>mit</a:t>
            </a:r>
            <a:r>
              <a:rPr lang="en-US" sz="6000" dirty="0" smtClean="0"/>
              <a:t>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sicher</a:t>
            </a:r>
            <a:r>
              <a:rPr lang="en-US" sz="6000" dirty="0" smtClean="0"/>
              <a:t>____ </a:t>
            </a:r>
            <a:r>
              <a:rPr lang="en-US" sz="6000" dirty="0" err="1" smtClean="0"/>
              <a:t>Einkommen</a:t>
            </a:r>
            <a:r>
              <a:rPr lang="en-US" sz="6000" dirty="0" smtClean="0"/>
              <a:t> (n).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098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en       </a:t>
            </a:r>
            <a:r>
              <a:rPr lang="en-US" sz="8000" dirty="0" err="1" smtClean="0">
                <a:solidFill>
                  <a:srgbClr val="FF0000"/>
                </a:solidFill>
              </a:rPr>
              <a:t>en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971800" y="3124200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>
                <a:solidFill>
                  <a:srgbClr val="FF0000"/>
                </a:solidFill>
              </a:rPr>
              <a:t>e</a:t>
            </a:r>
            <a:r>
              <a:rPr lang="en-US" sz="8000" dirty="0" err="1" smtClean="0">
                <a:solidFill>
                  <a:srgbClr val="FF0000"/>
                </a:solidFill>
              </a:rPr>
              <a:t>m</a:t>
            </a:r>
            <a:r>
              <a:rPr lang="en-US" sz="8000" dirty="0" smtClean="0">
                <a:solidFill>
                  <a:srgbClr val="FF0000"/>
                </a:solidFill>
              </a:rPr>
              <a:t>     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ziehe</a:t>
            </a:r>
            <a:r>
              <a:rPr lang="en-US" sz="6000" dirty="0" smtClean="0"/>
              <a:t>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klein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Stadt</a:t>
            </a:r>
            <a:r>
              <a:rPr lang="en-US" sz="6000" dirty="0" smtClean="0"/>
              <a:t> (f.) </a:t>
            </a:r>
            <a:r>
              <a:rPr lang="en-US" sz="6000" dirty="0" err="1" smtClean="0"/>
              <a:t>wie</a:t>
            </a:r>
            <a:r>
              <a:rPr lang="en-US" sz="6000" dirty="0" smtClean="0"/>
              <a:t> Ulm </a:t>
            </a:r>
            <a:r>
              <a:rPr lang="en-US" sz="6000" dirty="0" err="1" smtClean="0"/>
              <a:t>vor</a:t>
            </a:r>
            <a:r>
              <a:rPr lang="en-US" sz="6000" dirty="0" smtClean="0"/>
              <a:t>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22098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e</a:t>
            </a:r>
            <a:r>
              <a:rPr lang="en-US" sz="8000" dirty="0" smtClean="0">
                <a:solidFill>
                  <a:srgbClr val="FF0000"/>
                </a:solidFill>
              </a:rPr>
              <a:t>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1001"/>
            <a:ext cx="92964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möchte</a:t>
            </a:r>
            <a:r>
              <a:rPr lang="en-US" sz="6000" dirty="0" smtClean="0"/>
              <a:t> mal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modern____ </a:t>
            </a:r>
            <a:r>
              <a:rPr lang="en-US" sz="6000" dirty="0" err="1" smtClean="0"/>
              <a:t>Küche</a:t>
            </a:r>
            <a:r>
              <a:rPr lang="en-US" sz="6000" dirty="0" smtClean="0"/>
              <a:t> (f.),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gemütlich</a:t>
            </a:r>
            <a:r>
              <a:rPr lang="en-US" sz="6000" dirty="0" smtClean="0"/>
              <a:t>____ </a:t>
            </a:r>
            <a:r>
              <a:rPr lang="en-US" sz="6000" dirty="0" err="1" smtClean="0"/>
              <a:t>Wohnzimmer</a:t>
            </a:r>
            <a:r>
              <a:rPr lang="en-US" sz="6000" dirty="0" smtClean="0"/>
              <a:t> (n.), und </a:t>
            </a:r>
            <a:r>
              <a:rPr lang="en-US" sz="6000" dirty="0" err="1" smtClean="0"/>
              <a:t>natürlich</a:t>
            </a:r>
            <a:r>
              <a:rPr lang="en-US" sz="6000" dirty="0" smtClean="0"/>
              <a:t> </a:t>
            </a:r>
            <a:r>
              <a:rPr lang="en-US" sz="6000" dirty="0" err="1" smtClean="0"/>
              <a:t>auch</a:t>
            </a:r>
            <a:r>
              <a:rPr lang="en-US" sz="6000" dirty="0" smtClean="0"/>
              <a:t>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groß</a:t>
            </a:r>
            <a:r>
              <a:rPr lang="en-US" sz="6000" dirty="0" smtClean="0"/>
              <a:t>___ </a:t>
            </a:r>
            <a:r>
              <a:rPr lang="en-US" sz="6000" dirty="0" err="1" smtClean="0"/>
              <a:t>Wagen</a:t>
            </a:r>
            <a:r>
              <a:rPr lang="en-US" sz="6000" dirty="0" smtClean="0"/>
              <a:t> (m.).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412"/>
            <a:ext cx="62484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                        e</a:t>
            </a:r>
            <a:br>
              <a:rPr lang="en-US" sz="8000" dirty="0" smtClean="0">
                <a:solidFill>
                  <a:srgbClr val="FF0000"/>
                </a:solidFill>
              </a:rPr>
            </a:br>
            <a:r>
              <a:rPr lang="en-US" sz="8000" dirty="0" err="1" smtClean="0">
                <a:solidFill>
                  <a:srgbClr val="FF0000"/>
                </a:solidFill>
              </a:rPr>
              <a:t>e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05000" y="2133600"/>
            <a:ext cx="64008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>
                <a:solidFill>
                  <a:srgbClr val="FF0000"/>
                </a:solidFill>
              </a:rPr>
              <a:t>X</a:t>
            </a:r>
            <a:r>
              <a:rPr lang="en-US" sz="8000" dirty="0" smtClean="0">
                <a:solidFill>
                  <a:srgbClr val="FF0000"/>
                </a:solidFill>
              </a:rPr>
              <a:t>    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es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914400" y="3771900"/>
            <a:ext cx="8915400" cy="259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smtClean="0">
                <a:solidFill>
                  <a:srgbClr val="FF0000"/>
                </a:solidFill>
              </a:rPr>
              <a:t>                                en </a:t>
            </a:r>
            <a:br>
              <a:rPr lang="en-US" sz="8000" dirty="0" smtClean="0">
                <a:solidFill>
                  <a:srgbClr val="FF0000"/>
                </a:solidFill>
              </a:rPr>
            </a:br>
            <a:r>
              <a:rPr lang="en-US" sz="8000" dirty="0" err="1" smtClean="0">
                <a:solidFill>
                  <a:srgbClr val="FF0000"/>
                </a:solidFill>
              </a:rPr>
              <a:t>en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D____ </a:t>
            </a:r>
            <a:r>
              <a:rPr lang="en-US" sz="6000" dirty="0" err="1" smtClean="0"/>
              <a:t>groß</a:t>
            </a:r>
            <a:r>
              <a:rPr lang="en-US" sz="6000" dirty="0" smtClean="0"/>
              <a:t>____ Pool (m.) </a:t>
            </a:r>
            <a:r>
              <a:rPr lang="en-US" sz="6000" dirty="0" err="1" smtClean="0"/>
              <a:t>ist</a:t>
            </a:r>
            <a:r>
              <a:rPr lang="en-US" sz="6000" dirty="0" smtClean="0"/>
              <a:t> </a:t>
            </a:r>
            <a:r>
              <a:rPr lang="en-US" sz="6000" dirty="0" err="1" smtClean="0"/>
              <a:t>direkt</a:t>
            </a:r>
            <a:r>
              <a:rPr lang="en-US" sz="6000" dirty="0" smtClean="0"/>
              <a:t> </a:t>
            </a:r>
            <a:r>
              <a:rPr lang="en-US" sz="6000" dirty="0" err="1" smtClean="0"/>
              <a:t>neben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smtClean="0"/>
              <a:t>d____ toll____ </a:t>
            </a:r>
            <a:r>
              <a:rPr lang="en-US" sz="6000" dirty="0" err="1" smtClean="0"/>
              <a:t>Haus</a:t>
            </a:r>
            <a:r>
              <a:rPr lang="en-US" sz="6000" dirty="0" smtClean="0"/>
              <a:t> (n.).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er</a:t>
            </a:r>
            <a:r>
              <a:rPr lang="en-US" sz="8000" dirty="0" smtClean="0">
                <a:solidFill>
                  <a:srgbClr val="FF0000"/>
                </a:solidFill>
              </a:rPr>
              <a:t>           e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3581400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 smtClean="0">
                <a:solidFill>
                  <a:srgbClr val="FF0000"/>
                </a:solidFill>
              </a:rPr>
              <a:t>em</a:t>
            </a:r>
            <a:r>
              <a:rPr lang="en-US" sz="8000" dirty="0" smtClean="0">
                <a:solidFill>
                  <a:srgbClr val="FF0000"/>
                </a:solidFill>
              </a:rPr>
              <a:t>  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wünsche</a:t>
            </a:r>
            <a:r>
              <a:rPr lang="en-US" sz="6000" dirty="0" smtClean="0"/>
              <a:t> </a:t>
            </a:r>
            <a:r>
              <a:rPr lang="en-US" sz="6000" dirty="0" err="1" smtClean="0"/>
              <a:t>mir</a:t>
            </a:r>
            <a:r>
              <a:rPr lang="en-US" sz="6000" dirty="0" smtClean="0"/>
              <a:t> mal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schön</a:t>
            </a:r>
            <a:r>
              <a:rPr lang="en-US" sz="6000" dirty="0" smtClean="0"/>
              <a:t>____ </a:t>
            </a:r>
            <a:r>
              <a:rPr lang="en-US" sz="6000" dirty="0" err="1" smtClean="0"/>
              <a:t>Haus</a:t>
            </a:r>
            <a:r>
              <a:rPr lang="en-US" sz="6000" dirty="0" smtClean="0"/>
              <a:t> (n.) </a:t>
            </a:r>
            <a:r>
              <a:rPr lang="en-US" sz="6000" dirty="0" err="1" smtClean="0"/>
              <a:t>mit</a:t>
            </a:r>
            <a:r>
              <a:rPr lang="en-US" sz="6000" dirty="0" smtClean="0"/>
              <a:t>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groß</a:t>
            </a:r>
            <a:r>
              <a:rPr lang="en-US" sz="6000" dirty="0" smtClean="0"/>
              <a:t>____ </a:t>
            </a:r>
            <a:r>
              <a:rPr lang="en-US" sz="6000" dirty="0" err="1" smtClean="0"/>
              <a:t>Garten</a:t>
            </a:r>
            <a:r>
              <a:rPr lang="en-US" sz="6000" dirty="0" smtClean="0"/>
              <a:t> (m).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2098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X             </a:t>
            </a:r>
            <a:r>
              <a:rPr lang="en-US" sz="8000" dirty="0" err="1" smtClean="0">
                <a:solidFill>
                  <a:srgbClr val="FF0000"/>
                </a:solidFill>
              </a:rPr>
              <a:t>es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505200" y="3124200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 smtClean="0">
                <a:solidFill>
                  <a:srgbClr val="FF0000"/>
                </a:solidFill>
              </a:rPr>
              <a:t>em</a:t>
            </a:r>
            <a:r>
              <a:rPr lang="en-US" sz="8000" dirty="0" smtClean="0">
                <a:solidFill>
                  <a:srgbClr val="FF0000"/>
                </a:solidFill>
              </a:rPr>
              <a:t>    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33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60198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Ich</a:t>
            </a:r>
            <a:r>
              <a:rPr lang="en-US" sz="6000" dirty="0" smtClean="0"/>
              <a:t> </a:t>
            </a:r>
            <a:r>
              <a:rPr lang="en-US" sz="6000" dirty="0" err="1" smtClean="0"/>
              <a:t>möchte</a:t>
            </a:r>
            <a:r>
              <a:rPr lang="en-US" sz="6000" dirty="0" smtClean="0"/>
              <a:t> mal an </a:t>
            </a:r>
            <a:br>
              <a:rPr lang="en-US" sz="6000" dirty="0" smtClean="0"/>
            </a:b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klein</a:t>
            </a:r>
            <a:r>
              <a:rPr lang="en-US" sz="6000" dirty="0" smtClean="0"/>
              <a:t>____ See (m.) </a:t>
            </a:r>
            <a:r>
              <a:rPr lang="en-US" sz="6000" dirty="0" err="1" smtClean="0"/>
              <a:t>oder</a:t>
            </a:r>
            <a:r>
              <a:rPr lang="en-US" sz="6000" dirty="0" smtClean="0"/>
              <a:t> in </a:t>
            </a: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klein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Dorf</a:t>
            </a:r>
            <a:r>
              <a:rPr lang="en-US" sz="6000" dirty="0" smtClean="0"/>
              <a:t> (n.) </a:t>
            </a:r>
            <a:r>
              <a:rPr lang="en-US" sz="6000" dirty="0" err="1" smtClean="0"/>
              <a:t>mit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err="1" smtClean="0"/>
              <a:t>ein</a:t>
            </a:r>
            <a:r>
              <a:rPr lang="en-US" sz="6000" dirty="0" smtClean="0"/>
              <a:t>____ </a:t>
            </a:r>
            <a:r>
              <a:rPr lang="en-US" sz="6000" dirty="0" err="1" smtClean="0"/>
              <a:t>schön</a:t>
            </a:r>
            <a:r>
              <a:rPr lang="en-US" sz="6000" dirty="0" smtClean="0"/>
              <a:t>____ </a:t>
            </a:r>
            <a:r>
              <a:rPr lang="en-US" sz="6000" dirty="0" err="1" smtClean="0"/>
              <a:t>Umgebung</a:t>
            </a:r>
            <a:r>
              <a:rPr lang="en-US" sz="6000" dirty="0" smtClean="0"/>
              <a:t> (f.).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071" y="1295400"/>
            <a:ext cx="5181600" cy="1143000"/>
          </a:xfrm>
        </p:spPr>
        <p:txBody>
          <a:bodyPr>
            <a:no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em</a:t>
            </a:r>
            <a:r>
              <a:rPr lang="en-US" sz="8000" dirty="0" smtClean="0">
                <a:solidFill>
                  <a:srgbClr val="FF0000"/>
                </a:solidFill>
              </a:rPr>
              <a:t>        en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429000" y="2209800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 smtClean="0">
                <a:solidFill>
                  <a:srgbClr val="FF0000"/>
                </a:solidFill>
              </a:rPr>
              <a:t>em</a:t>
            </a:r>
            <a:r>
              <a:rPr lang="en-US" sz="8000" dirty="0" smtClean="0">
                <a:solidFill>
                  <a:srgbClr val="FF0000"/>
                </a:solidFill>
              </a:rPr>
              <a:t>        en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86000" y="4043082"/>
            <a:ext cx="5378824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 smtClean="0">
                <a:solidFill>
                  <a:srgbClr val="FF0000"/>
                </a:solidFill>
              </a:rPr>
              <a:t>er</a:t>
            </a:r>
            <a:r>
              <a:rPr lang="en-US" sz="8000" dirty="0" smtClean="0">
                <a:solidFill>
                  <a:srgbClr val="FF0000"/>
                </a:solidFill>
              </a:rPr>
              <a:t>            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255</Words>
  <Application>Microsoft Office PowerPoint</Application>
  <PresentationFormat>On-screen Show (4:3)</PresentationFormat>
  <Paragraphs>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Adjective Endings Practice</vt:lpstr>
      <vt:lpstr>Er wünscht sich ein____ teuer____ Wohnwagen (m.)</vt:lpstr>
      <vt:lpstr>Ich lebe lieber in  ein____ klein____ Wohnung (f.) in  d____ groß____ Stadt (f.). </vt:lpstr>
      <vt:lpstr>Ich wünsche mir mal ein____ toll____ Job (m.) mit ein____ sicher____ Einkommen (n).</vt:lpstr>
      <vt:lpstr>Ich ziehe ein____ klein____ Stadt (f.) wie Ulm vor.</vt:lpstr>
      <vt:lpstr>Ich möchte mal ein____ modern____ Küche (f.), ein____ gemütlich____ Wohnzimmer (n.), und natürlich auch ein____ groß___ Wagen (m.).</vt:lpstr>
      <vt:lpstr>D____ groß____ Pool (m.) ist direkt neben  d____ toll____ Haus (n.).</vt:lpstr>
      <vt:lpstr>Ich wünsche mir mal ein____ schön____ Haus (n.) mit ein____ groß____ Garten (m).</vt:lpstr>
      <vt:lpstr>Ich möchte mal an  ein____ klein____ See (m.) oder in ein____ klein____ Dorf (n.) mit  ein____ schön____ Umgebung (f.).</vt:lpstr>
      <vt:lpstr>Ich wünsche mir mal ein____ schön____ Haus (n.) mit ein____ groß____ Garten (m).</vt:lpstr>
      <vt:lpstr>Ich weiß, ihr habt  d____ größt____ Garten (m.) aber dafür haben wir ein____ viel größer____ Haus (n.).</vt:lpstr>
      <vt:lpstr>Wir wünschen uns  ein____ sauber ____ Umwelt (f.) für  unser____ zukunftig____ Kinder (pl).</vt:lpstr>
      <vt:lpstr>Meine Tante hat  ein____ schön____ Wohnung (f.) in  d____ ruhig____ Umgebung (f.) von Stuttgart.</vt:lpstr>
      <vt:lpstr>Du hast d____ neust____ Wagen (m.), ein____ viel besser____ Auto (n.) als ich.</vt:lpstr>
      <vt:lpstr>Ich wünsche mir mal ein____ schön____ Haus (n.) mit ein____ groß____ Garten (m).</vt:lpstr>
      <vt:lpstr>D____ teuer____ Motorrad (n.) ist super, aber nicht  so schnell wie  mein____ toll____ Auto (n.).</vt:lpstr>
    </vt:vector>
  </TitlesOfParts>
  <Company>North Allegheny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wünsche mir mal ein____ schön____ Haus (n.) mit ein____ groß____ Garten (m).</dc:title>
  <dc:creator>Duschek, Kimberly</dc:creator>
  <cp:lastModifiedBy>Duschek, Kimberly</cp:lastModifiedBy>
  <cp:revision>9</cp:revision>
  <dcterms:created xsi:type="dcterms:W3CDTF">2013-10-15T16:51:03Z</dcterms:created>
  <dcterms:modified xsi:type="dcterms:W3CDTF">2013-10-15T18:36:42Z</dcterms:modified>
</cp:coreProperties>
</file>